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62" r:id="rId5"/>
    <p:sldId id="258" r:id="rId6"/>
    <p:sldId id="260" r:id="rId7"/>
    <p:sldId id="259"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0FB830-F37E-4B0C-9961-FDEDBA7A6253}">
          <p14:sldIdLst>
            <p14:sldId id="256"/>
            <p14:sldId id="261"/>
            <p14:sldId id="257"/>
            <p14:sldId id="262"/>
            <p14:sldId id="258"/>
            <p14:sldId id="260"/>
          </p14:sldIdLst>
        </p14:section>
        <p14:section name="Untitled Section" id="{A3D73D66-E459-47F9-A26F-6899F3B4635D}">
          <p14:sldIdLst>
            <p14:sldId id="259"/>
            <p14:sldId id="2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F04026-8B3A-4B87-8864-E59C75DE245A}" v="3" dt="2023-09-05T12:10:44.2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A2841-1B2C-A25C-C98B-A0018C7350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BC60DC-FB55-58DC-7EB6-94CF4C24E7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4C2B15-61DA-362C-98F4-6745A9FFF558}"/>
              </a:ext>
            </a:extLst>
          </p:cNvPr>
          <p:cNvSpPr>
            <a:spLocks noGrp="1"/>
          </p:cNvSpPr>
          <p:nvPr>
            <p:ph type="dt" sz="half" idx="10"/>
          </p:nvPr>
        </p:nvSpPr>
        <p:spPr/>
        <p:txBody>
          <a:bodyPr/>
          <a:lstStyle/>
          <a:p>
            <a:fld id="{91522F27-BB35-40D2-9CC3-794CCFC38567}" type="datetimeFigureOut">
              <a:rPr lang="en-US" smtClean="0"/>
              <a:t>9/24/2024</a:t>
            </a:fld>
            <a:endParaRPr lang="en-US"/>
          </a:p>
        </p:txBody>
      </p:sp>
      <p:sp>
        <p:nvSpPr>
          <p:cNvPr id="5" name="Footer Placeholder 4">
            <a:extLst>
              <a:ext uri="{FF2B5EF4-FFF2-40B4-BE49-F238E27FC236}">
                <a16:creationId xmlns:a16="http://schemas.microsoft.com/office/drawing/2014/main" id="{A90BDFB4-D79D-21EC-7920-2F3CA15B61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76AB54-15A5-5FEA-A45B-18A1F0AB99D4}"/>
              </a:ext>
            </a:extLst>
          </p:cNvPr>
          <p:cNvSpPr>
            <a:spLocks noGrp="1"/>
          </p:cNvSpPr>
          <p:nvPr>
            <p:ph type="sldNum" sz="quarter" idx="12"/>
          </p:nvPr>
        </p:nvSpPr>
        <p:spPr/>
        <p:txBody>
          <a:bodyPr/>
          <a:lstStyle/>
          <a:p>
            <a:fld id="{6B576553-3694-4666-B7D1-C3AE8FF972E3}" type="slidenum">
              <a:rPr lang="en-US" smtClean="0"/>
              <a:t>‹#›</a:t>
            </a:fld>
            <a:endParaRPr lang="en-US"/>
          </a:p>
        </p:txBody>
      </p:sp>
    </p:spTree>
    <p:extLst>
      <p:ext uri="{BB962C8B-B14F-4D97-AF65-F5344CB8AC3E}">
        <p14:creationId xmlns:p14="http://schemas.microsoft.com/office/powerpoint/2010/main" val="1646718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F3037-BC0D-125D-D880-C4455ACD0C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C3CE6-B507-271D-35FD-F3AA3E83A2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51AD4-E23B-0949-AE92-5680C335F14F}"/>
              </a:ext>
            </a:extLst>
          </p:cNvPr>
          <p:cNvSpPr>
            <a:spLocks noGrp="1"/>
          </p:cNvSpPr>
          <p:nvPr>
            <p:ph type="dt" sz="half" idx="10"/>
          </p:nvPr>
        </p:nvSpPr>
        <p:spPr/>
        <p:txBody>
          <a:bodyPr/>
          <a:lstStyle/>
          <a:p>
            <a:fld id="{91522F27-BB35-40D2-9CC3-794CCFC38567}" type="datetimeFigureOut">
              <a:rPr lang="en-US" smtClean="0"/>
              <a:t>9/24/2024</a:t>
            </a:fld>
            <a:endParaRPr lang="en-US"/>
          </a:p>
        </p:txBody>
      </p:sp>
      <p:sp>
        <p:nvSpPr>
          <p:cNvPr id="5" name="Footer Placeholder 4">
            <a:extLst>
              <a:ext uri="{FF2B5EF4-FFF2-40B4-BE49-F238E27FC236}">
                <a16:creationId xmlns:a16="http://schemas.microsoft.com/office/drawing/2014/main" id="{87859A30-D2C3-DA9A-7833-574C6B8044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764EC0-536B-B105-A58F-12320E3BBF62}"/>
              </a:ext>
            </a:extLst>
          </p:cNvPr>
          <p:cNvSpPr>
            <a:spLocks noGrp="1"/>
          </p:cNvSpPr>
          <p:nvPr>
            <p:ph type="sldNum" sz="quarter" idx="12"/>
          </p:nvPr>
        </p:nvSpPr>
        <p:spPr/>
        <p:txBody>
          <a:bodyPr/>
          <a:lstStyle/>
          <a:p>
            <a:fld id="{6B576553-3694-4666-B7D1-C3AE8FF972E3}" type="slidenum">
              <a:rPr lang="en-US" smtClean="0"/>
              <a:t>‹#›</a:t>
            </a:fld>
            <a:endParaRPr lang="en-US"/>
          </a:p>
        </p:txBody>
      </p:sp>
    </p:spTree>
    <p:extLst>
      <p:ext uri="{BB962C8B-B14F-4D97-AF65-F5344CB8AC3E}">
        <p14:creationId xmlns:p14="http://schemas.microsoft.com/office/powerpoint/2010/main" val="2316857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D72499-D763-BE2D-E850-4AA726ACDA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A5444A-F2D0-E5C5-0FDD-74F0EF712D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6BB52C-C42E-8A17-545C-8420EA00C4D5}"/>
              </a:ext>
            </a:extLst>
          </p:cNvPr>
          <p:cNvSpPr>
            <a:spLocks noGrp="1"/>
          </p:cNvSpPr>
          <p:nvPr>
            <p:ph type="dt" sz="half" idx="10"/>
          </p:nvPr>
        </p:nvSpPr>
        <p:spPr/>
        <p:txBody>
          <a:bodyPr/>
          <a:lstStyle/>
          <a:p>
            <a:fld id="{91522F27-BB35-40D2-9CC3-794CCFC38567}" type="datetimeFigureOut">
              <a:rPr lang="en-US" smtClean="0"/>
              <a:t>9/24/2024</a:t>
            </a:fld>
            <a:endParaRPr lang="en-US"/>
          </a:p>
        </p:txBody>
      </p:sp>
      <p:sp>
        <p:nvSpPr>
          <p:cNvPr id="5" name="Footer Placeholder 4">
            <a:extLst>
              <a:ext uri="{FF2B5EF4-FFF2-40B4-BE49-F238E27FC236}">
                <a16:creationId xmlns:a16="http://schemas.microsoft.com/office/drawing/2014/main" id="{D43AC5E7-7005-8160-2907-D771787679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2B7E49-746F-7D66-E497-6C260007A776}"/>
              </a:ext>
            </a:extLst>
          </p:cNvPr>
          <p:cNvSpPr>
            <a:spLocks noGrp="1"/>
          </p:cNvSpPr>
          <p:nvPr>
            <p:ph type="sldNum" sz="quarter" idx="12"/>
          </p:nvPr>
        </p:nvSpPr>
        <p:spPr/>
        <p:txBody>
          <a:bodyPr/>
          <a:lstStyle/>
          <a:p>
            <a:fld id="{6B576553-3694-4666-B7D1-C3AE8FF972E3}" type="slidenum">
              <a:rPr lang="en-US" smtClean="0"/>
              <a:t>‹#›</a:t>
            </a:fld>
            <a:endParaRPr lang="en-US"/>
          </a:p>
        </p:txBody>
      </p:sp>
    </p:spTree>
    <p:extLst>
      <p:ext uri="{BB962C8B-B14F-4D97-AF65-F5344CB8AC3E}">
        <p14:creationId xmlns:p14="http://schemas.microsoft.com/office/powerpoint/2010/main" val="604686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5C64E-A139-7269-FFBE-BC904E44F5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E581F7-1E90-830D-B4C7-DDC8F9C5B4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E87BA8-401F-AB40-BF9D-76D71ADE8FF4}"/>
              </a:ext>
            </a:extLst>
          </p:cNvPr>
          <p:cNvSpPr>
            <a:spLocks noGrp="1"/>
          </p:cNvSpPr>
          <p:nvPr>
            <p:ph type="dt" sz="half" idx="10"/>
          </p:nvPr>
        </p:nvSpPr>
        <p:spPr/>
        <p:txBody>
          <a:bodyPr/>
          <a:lstStyle/>
          <a:p>
            <a:fld id="{91522F27-BB35-40D2-9CC3-794CCFC38567}" type="datetimeFigureOut">
              <a:rPr lang="en-US" smtClean="0"/>
              <a:t>9/24/2024</a:t>
            </a:fld>
            <a:endParaRPr lang="en-US"/>
          </a:p>
        </p:txBody>
      </p:sp>
      <p:sp>
        <p:nvSpPr>
          <p:cNvPr id="5" name="Footer Placeholder 4">
            <a:extLst>
              <a:ext uri="{FF2B5EF4-FFF2-40B4-BE49-F238E27FC236}">
                <a16:creationId xmlns:a16="http://schemas.microsoft.com/office/drawing/2014/main" id="{55058FDC-4FBD-3081-2582-B2DD8F958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5A01F-FDA2-9108-3A62-CC53FC759A75}"/>
              </a:ext>
            </a:extLst>
          </p:cNvPr>
          <p:cNvSpPr>
            <a:spLocks noGrp="1"/>
          </p:cNvSpPr>
          <p:nvPr>
            <p:ph type="sldNum" sz="quarter" idx="12"/>
          </p:nvPr>
        </p:nvSpPr>
        <p:spPr/>
        <p:txBody>
          <a:bodyPr/>
          <a:lstStyle/>
          <a:p>
            <a:fld id="{6B576553-3694-4666-B7D1-C3AE8FF972E3}" type="slidenum">
              <a:rPr lang="en-US" smtClean="0"/>
              <a:t>‹#›</a:t>
            </a:fld>
            <a:endParaRPr lang="en-US"/>
          </a:p>
        </p:txBody>
      </p:sp>
    </p:spTree>
    <p:extLst>
      <p:ext uri="{BB962C8B-B14F-4D97-AF65-F5344CB8AC3E}">
        <p14:creationId xmlns:p14="http://schemas.microsoft.com/office/powerpoint/2010/main" val="328351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2E75-E698-2D01-9906-778D22F99F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27A5A0-48CB-88F3-BFCA-8B4670AC1C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D4026D-DF78-6CAF-DDC6-87074472ADDF}"/>
              </a:ext>
            </a:extLst>
          </p:cNvPr>
          <p:cNvSpPr>
            <a:spLocks noGrp="1"/>
          </p:cNvSpPr>
          <p:nvPr>
            <p:ph type="dt" sz="half" idx="10"/>
          </p:nvPr>
        </p:nvSpPr>
        <p:spPr/>
        <p:txBody>
          <a:bodyPr/>
          <a:lstStyle/>
          <a:p>
            <a:fld id="{91522F27-BB35-40D2-9CC3-794CCFC38567}" type="datetimeFigureOut">
              <a:rPr lang="en-US" smtClean="0"/>
              <a:t>9/24/2024</a:t>
            </a:fld>
            <a:endParaRPr lang="en-US"/>
          </a:p>
        </p:txBody>
      </p:sp>
      <p:sp>
        <p:nvSpPr>
          <p:cNvPr id="5" name="Footer Placeholder 4">
            <a:extLst>
              <a:ext uri="{FF2B5EF4-FFF2-40B4-BE49-F238E27FC236}">
                <a16:creationId xmlns:a16="http://schemas.microsoft.com/office/drawing/2014/main" id="{7765EE5D-9723-CA58-903E-D3AAE686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E176A-E81C-7901-563A-CE96DD1938FB}"/>
              </a:ext>
            </a:extLst>
          </p:cNvPr>
          <p:cNvSpPr>
            <a:spLocks noGrp="1"/>
          </p:cNvSpPr>
          <p:nvPr>
            <p:ph type="sldNum" sz="quarter" idx="12"/>
          </p:nvPr>
        </p:nvSpPr>
        <p:spPr/>
        <p:txBody>
          <a:bodyPr/>
          <a:lstStyle/>
          <a:p>
            <a:fld id="{6B576553-3694-4666-B7D1-C3AE8FF972E3}" type="slidenum">
              <a:rPr lang="en-US" smtClean="0"/>
              <a:t>‹#›</a:t>
            </a:fld>
            <a:endParaRPr lang="en-US"/>
          </a:p>
        </p:txBody>
      </p:sp>
    </p:spTree>
    <p:extLst>
      <p:ext uri="{BB962C8B-B14F-4D97-AF65-F5344CB8AC3E}">
        <p14:creationId xmlns:p14="http://schemas.microsoft.com/office/powerpoint/2010/main" val="1924993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192D2-1BC5-25CF-104B-21D3316A93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E199AA-63C1-FA70-9FC2-EFCE63D777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3C3BFC-0613-11A9-0A6A-8ED452096D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AB8D3B-0E33-FE71-9CA5-633F4672DFC0}"/>
              </a:ext>
            </a:extLst>
          </p:cNvPr>
          <p:cNvSpPr>
            <a:spLocks noGrp="1"/>
          </p:cNvSpPr>
          <p:nvPr>
            <p:ph type="dt" sz="half" idx="10"/>
          </p:nvPr>
        </p:nvSpPr>
        <p:spPr/>
        <p:txBody>
          <a:bodyPr/>
          <a:lstStyle/>
          <a:p>
            <a:fld id="{91522F27-BB35-40D2-9CC3-794CCFC38567}" type="datetimeFigureOut">
              <a:rPr lang="en-US" smtClean="0"/>
              <a:t>9/24/2024</a:t>
            </a:fld>
            <a:endParaRPr lang="en-US"/>
          </a:p>
        </p:txBody>
      </p:sp>
      <p:sp>
        <p:nvSpPr>
          <p:cNvPr id="6" name="Footer Placeholder 5">
            <a:extLst>
              <a:ext uri="{FF2B5EF4-FFF2-40B4-BE49-F238E27FC236}">
                <a16:creationId xmlns:a16="http://schemas.microsoft.com/office/drawing/2014/main" id="{746C0C81-5A08-E015-84C6-22CE00DB8B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D63E09-2647-C717-9779-102DD49E173B}"/>
              </a:ext>
            </a:extLst>
          </p:cNvPr>
          <p:cNvSpPr>
            <a:spLocks noGrp="1"/>
          </p:cNvSpPr>
          <p:nvPr>
            <p:ph type="sldNum" sz="quarter" idx="12"/>
          </p:nvPr>
        </p:nvSpPr>
        <p:spPr/>
        <p:txBody>
          <a:bodyPr/>
          <a:lstStyle/>
          <a:p>
            <a:fld id="{6B576553-3694-4666-B7D1-C3AE8FF972E3}" type="slidenum">
              <a:rPr lang="en-US" smtClean="0"/>
              <a:t>‹#›</a:t>
            </a:fld>
            <a:endParaRPr lang="en-US"/>
          </a:p>
        </p:txBody>
      </p:sp>
    </p:spTree>
    <p:extLst>
      <p:ext uri="{BB962C8B-B14F-4D97-AF65-F5344CB8AC3E}">
        <p14:creationId xmlns:p14="http://schemas.microsoft.com/office/powerpoint/2010/main" val="2352505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19298-BFEC-C737-04C2-E4287DCAE3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7E78E3-AA11-1825-3424-173E8C8BBE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8565CC-056D-0BD1-4475-C8D354B2D3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52EBE9-2E2A-8AE3-C88A-7676AB12FC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847474-D05B-1237-0B4D-009973D056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D151F1-6CE1-15E8-F911-7CA3DC35F8DE}"/>
              </a:ext>
            </a:extLst>
          </p:cNvPr>
          <p:cNvSpPr>
            <a:spLocks noGrp="1"/>
          </p:cNvSpPr>
          <p:nvPr>
            <p:ph type="dt" sz="half" idx="10"/>
          </p:nvPr>
        </p:nvSpPr>
        <p:spPr/>
        <p:txBody>
          <a:bodyPr/>
          <a:lstStyle/>
          <a:p>
            <a:fld id="{91522F27-BB35-40D2-9CC3-794CCFC38567}" type="datetimeFigureOut">
              <a:rPr lang="en-US" smtClean="0"/>
              <a:t>9/24/2024</a:t>
            </a:fld>
            <a:endParaRPr lang="en-US"/>
          </a:p>
        </p:txBody>
      </p:sp>
      <p:sp>
        <p:nvSpPr>
          <p:cNvPr id="8" name="Footer Placeholder 7">
            <a:extLst>
              <a:ext uri="{FF2B5EF4-FFF2-40B4-BE49-F238E27FC236}">
                <a16:creationId xmlns:a16="http://schemas.microsoft.com/office/drawing/2014/main" id="{8F047245-1DFD-04C6-07D0-8D5D294083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0532F7-9EBF-D061-3AE1-5F08BA990512}"/>
              </a:ext>
            </a:extLst>
          </p:cNvPr>
          <p:cNvSpPr>
            <a:spLocks noGrp="1"/>
          </p:cNvSpPr>
          <p:nvPr>
            <p:ph type="sldNum" sz="quarter" idx="12"/>
          </p:nvPr>
        </p:nvSpPr>
        <p:spPr/>
        <p:txBody>
          <a:bodyPr/>
          <a:lstStyle/>
          <a:p>
            <a:fld id="{6B576553-3694-4666-B7D1-C3AE8FF972E3}" type="slidenum">
              <a:rPr lang="en-US" smtClean="0"/>
              <a:t>‹#›</a:t>
            </a:fld>
            <a:endParaRPr lang="en-US"/>
          </a:p>
        </p:txBody>
      </p:sp>
    </p:spTree>
    <p:extLst>
      <p:ext uri="{BB962C8B-B14F-4D97-AF65-F5344CB8AC3E}">
        <p14:creationId xmlns:p14="http://schemas.microsoft.com/office/powerpoint/2010/main" val="3312162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A03AD-04F0-CF4C-1D50-B028DB6EAA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EF5BEB-E055-F893-0629-40318356DDEC}"/>
              </a:ext>
            </a:extLst>
          </p:cNvPr>
          <p:cNvSpPr>
            <a:spLocks noGrp="1"/>
          </p:cNvSpPr>
          <p:nvPr>
            <p:ph type="dt" sz="half" idx="10"/>
          </p:nvPr>
        </p:nvSpPr>
        <p:spPr/>
        <p:txBody>
          <a:bodyPr/>
          <a:lstStyle/>
          <a:p>
            <a:fld id="{91522F27-BB35-40D2-9CC3-794CCFC38567}" type="datetimeFigureOut">
              <a:rPr lang="en-US" smtClean="0"/>
              <a:t>9/24/2024</a:t>
            </a:fld>
            <a:endParaRPr lang="en-US"/>
          </a:p>
        </p:txBody>
      </p:sp>
      <p:sp>
        <p:nvSpPr>
          <p:cNvPr id="4" name="Footer Placeholder 3">
            <a:extLst>
              <a:ext uri="{FF2B5EF4-FFF2-40B4-BE49-F238E27FC236}">
                <a16:creationId xmlns:a16="http://schemas.microsoft.com/office/drawing/2014/main" id="{CA4D739A-C31D-AFF9-461F-7603C5DC0D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594225-7DA4-C47E-865B-C1DA329C8D44}"/>
              </a:ext>
            </a:extLst>
          </p:cNvPr>
          <p:cNvSpPr>
            <a:spLocks noGrp="1"/>
          </p:cNvSpPr>
          <p:nvPr>
            <p:ph type="sldNum" sz="quarter" idx="12"/>
          </p:nvPr>
        </p:nvSpPr>
        <p:spPr/>
        <p:txBody>
          <a:bodyPr/>
          <a:lstStyle/>
          <a:p>
            <a:fld id="{6B576553-3694-4666-B7D1-C3AE8FF972E3}" type="slidenum">
              <a:rPr lang="en-US" smtClean="0"/>
              <a:t>‹#›</a:t>
            </a:fld>
            <a:endParaRPr lang="en-US"/>
          </a:p>
        </p:txBody>
      </p:sp>
    </p:spTree>
    <p:extLst>
      <p:ext uri="{BB962C8B-B14F-4D97-AF65-F5344CB8AC3E}">
        <p14:creationId xmlns:p14="http://schemas.microsoft.com/office/powerpoint/2010/main" val="2464309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4F16E8-E914-C794-7D5D-767066313796}"/>
              </a:ext>
            </a:extLst>
          </p:cNvPr>
          <p:cNvSpPr>
            <a:spLocks noGrp="1"/>
          </p:cNvSpPr>
          <p:nvPr>
            <p:ph type="dt" sz="half" idx="10"/>
          </p:nvPr>
        </p:nvSpPr>
        <p:spPr/>
        <p:txBody>
          <a:bodyPr/>
          <a:lstStyle/>
          <a:p>
            <a:fld id="{91522F27-BB35-40D2-9CC3-794CCFC38567}" type="datetimeFigureOut">
              <a:rPr lang="en-US" smtClean="0"/>
              <a:t>9/24/2024</a:t>
            </a:fld>
            <a:endParaRPr lang="en-US"/>
          </a:p>
        </p:txBody>
      </p:sp>
      <p:sp>
        <p:nvSpPr>
          <p:cNvPr id="3" name="Footer Placeholder 2">
            <a:extLst>
              <a:ext uri="{FF2B5EF4-FFF2-40B4-BE49-F238E27FC236}">
                <a16:creationId xmlns:a16="http://schemas.microsoft.com/office/drawing/2014/main" id="{20F1796F-26A1-0566-C2C7-8BEF88EF7A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D16E1-7B4F-D248-6EAC-D88EFE3A9FE0}"/>
              </a:ext>
            </a:extLst>
          </p:cNvPr>
          <p:cNvSpPr>
            <a:spLocks noGrp="1"/>
          </p:cNvSpPr>
          <p:nvPr>
            <p:ph type="sldNum" sz="quarter" idx="12"/>
          </p:nvPr>
        </p:nvSpPr>
        <p:spPr/>
        <p:txBody>
          <a:bodyPr/>
          <a:lstStyle/>
          <a:p>
            <a:fld id="{6B576553-3694-4666-B7D1-C3AE8FF972E3}" type="slidenum">
              <a:rPr lang="en-US" smtClean="0"/>
              <a:t>‹#›</a:t>
            </a:fld>
            <a:endParaRPr lang="en-US"/>
          </a:p>
        </p:txBody>
      </p:sp>
    </p:spTree>
    <p:extLst>
      <p:ext uri="{BB962C8B-B14F-4D97-AF65-F5344CB8AC3E}">
        <p14:creationId xmlns:p14="http://schemas.microsoft.com/office/powerpoint/2010/main" val="2507470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58F95-605B-A4D8-FAEF-5272550A9C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DF46D0-575D-6A7B-FE04-A7DFB80F1F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9E248D-7ADF-987B-8CA0-BFEAED0E7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B21C91-1745-FCE3-625D-EDC4E5DB80CE}"/>
              </a:ext>
            </a:extLst>
          </p:cNvPr>
          <p:cNvSpPr>
            <a:spLocks noGrp="1"/>
          </p:cNvSpPr>
          <p:nvPr>
            <p:ph type="dt" sz="half" idx="10"/>
          </p:nvPr>
        </p:nvSpPr>
        <p:spPr/>
        <p:txBody>
          <a:bodyPr/>
          <a:lstStyle/>
          <a:p>
            <a:fld id="{91522F27-BB35-40D2-9CC3-794CCFC38567}" type="datetimeFigureOut">
              <a:rPr lang="en-US" smtClean="0"/>
              <a:t>9/24/2024</a:t>
            </a:fld>
            <a:endParaRPr lang="en-US"/>
          </a:p>
        </p:txBody>
      </p:sp>
      <p:sp>
        <p:nvSpPr>
          <p:cNvPr id="6" name="Footer Placeholder 5">
            <a:extLst>
              <a:ext uri="{FF2B5EF4-FFF2-40B4-BE49-F238E27FC236}">
                <a16:creationId xmlns:a16="http://schemas.microsoft.com/office/drawing/2014/main" id="{3A402355-CAD2-5A9F-6E72-EE1BDB0051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3CBA68-CC43-5AC7-BA22-31DD89F9E612}"/>
              </a:ext>
            </a:extLst>
          </p:cNvPr>
          <p:cNvSpPr>
            <a:spLocks noGrp="1"/>
          </p:cNvSpPr>
          <p:nvPr>
            <p:ph type="sldNum" sz="quarter" idx="12"/>
          </p:nvPr>
        </p:nvSpPr>
        <p:spPr/>
        <p:txBody>
          <a:bodyPr/>
          <a:lstStyle/>
          <a:p>
            <a:fld id="{6B576553-3694-4666-B7D1-C3AE8FF972E3}" type="slidenum">
              <a:rPr lang="en-US" smtClean="0"/>
              <a:t>‹#›</a:t>
            </a:fld>
            <a:endParaRPr lang="en-US"/>
          </a:p>
        </p:txBody>
      </p:sp>
    </p:spTree>
    <p:extLst>
      <p:ext uri="{BB962C8B-B14F-4D97-AF65-F5344CB8AC3E}">
        <p14:creationId xmlns:p14="http://schemas.microsoft.com/office/powerpoint/2010/main" val="3699867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B8F87-B025-9BD3-F2A2-E9E488AD54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F7BE1D-97EE-17FD-0C27-09FEC07745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383ED1-54C2-8DFD-47AD-D6ECE7BBB7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6D7540-978E-7E77-9929-0A1B7A9C5684}"/>
              </a:ext>
            </a:extLst>
          </p:cNvPr>
          <p:cNvSpPr>
            <a:spLocks noGrp="1"/>
          </p:cNvSpPr>
          <p:nvPr>
            <p:ph type="dt" sz="half" idx="10"/>
          </p:nvPr>
        </p:nvSpPr>
        <p:spPr/>
        <p:txBody>
          <a:bodyPr/>
          <a:lstStyle/>
          <a:p>
            <a:fld id="{91522F27-BB35-40D2-9CC3-794CCFC38567}" type="datetimeFigureOut">
              <a:rPr lang="en-US" smtClean="0"/>
              <a:t>9/24/2024</a:t>
            </a:fld>
            <a:endParaRPr lang="en-US"/>
          </a:p>
        </p:txBody>
      </p:sp>
      <p:sp>
        <p:nvSpPr>
          <p:cNvPr id="6" name="Footer Placeholder 5">
            <a:extLst>
              <a:ext uri="{FF2B5EF4-FFF2-40B4-BE49-F238E27FC236}">
                <a16:creationId xmlns:a16="http://schemas.microsoft.com/office/drawing/2014/main" id="{BE8050FA-C700-857A-F6C3-34D829A3D3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363D8D-9A07-0F48-BF50-A606D853B008}"/>
              </a:ext>
            </a:extLst>
          </p:cNvPr>
          <p:cNvSpPr>
            <a:spLocks noGrp="1"/>
          </p:cNvSpPr>
          <p:nvPr>
            <p:ph type="sldNum" sz="quarter" idx="12"/>
          </p:nvPr>
        </p:nvSpPr>
        <p:spPr/>
        <p:txBody>
          <a:bodyPr/>
          <a:lstStyle/>
          <a:p>
            <a:fld id="{6B576553-3694-4666-B7D1-C3AE8FF972E3}" type="slidenum">
              <a:rPr lang="en-US" smtClean="0"/>
              <a:t>‹#›</a:t>
            </a:fld>
            <a:endParaRPr lang="en-US"/>
          </a:p>
        </p:txBody>
      </p:sp>
    </p:spTree>
    <p:extLst>
      <p:ext uri="{BB962C8B-B14F-4D97-AF65-F5344CB8AC3E}">
        <p14:creationId xmlns:p14="http://schemas.microsoft.com/office/powerpoint/2010/main" val="2969204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4A7CA1-501D-E182-46EB-6ABE5836B1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EEB6A7-0C22-1B4F-DB03-BC5F018F24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7F8587-AAAF-D233-C26C-F2A62D055F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522F27-BB35-40D2-9CC3-794CCFC38567}" type="datetimeFigureOut">
              <a:rPr lang="en-US" smtClean="0"/>
              <a:t>9/24/2024</a:t>
            </a:fld>
            <a:endParaRPr lang="en-US"/>
          </a:p>
        </p:txBody>
      </p:sp>
      <p:sp>
        <p:nvSpPr>
          <p:cNvPr id="5" name="Footer Placeholder 4">
            <a:extLst>
              <a:ext uri="{FF2B5EF4-FFF2-40B4-BE49-F238E27FC236}">
                <a16:creationId xmlns:a16="http://schemas.microsoft.com/office/drawing/2014/main" id="{C6188216-AA45-F707-D741-E009542291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127BA7-CF57-21DF-C1F4-C78DFA0A01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76553-3694-4666-B7D1-C3AE8FF972E3}" type="slidenum">
              <a:rPr lang="en-US" smtClean="0"/>
              <a:t>‹#›</a:t>
            </a:fld>
            <a:endParaRPr lang="en-US"/>
          </a:p>
        </p:txBody>
      </p:sp>
    </p:spTree>
    <p:extLst>
      <p:ext uri="{BB962C8B-B14F-4D97-AF65-F5344CB8AC3E}">
        <p14:creationId xmlns:p14="http://schemas.microsoft.com/office/powerpoint/2010/main" val="3287148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9599B-60FE-61FD-8A41-2E2C28D61D34}"/>
              </a:ext>
            </a:extLst>
          </p:cNvPr>
          <p:cNvSpPr>
            <a:spLocks noGrp="1"/>
          </p:cNvSpPr>
          <p:nvPr>
            <p:ph type="ctrTitle"/>
          </p:nvPr>
        </p:nvSpPr>
        <p:spPr>
          <a:xfrm>
            <a:off x="1524000" y="708747"/>
            <a:ext cx="9144000" cy="1145454"/>
          </a:xfrm>
        </p:spPr>
        <p:txBody>
          <a:bodyPr/>
          <a:lstStyle/>
          <a:p>
            <a:r>
              <a:rPr lang="sr-Latn-RS" dirty="0"/>
              <a:t>LANDFILL SOLUTIONS</a:t>
            </a:r>
            <a:endParaRPr lang="en-US" dirty="0"/>
          </a:p>
        </p:txBody>
      </p:sp>
      <p:sp>
        <p:nvSpPr>
          <p:cNvPr id="3" name="Subtitle 2">
            <a:extLst>
              <a:ext uri="{FF2B5EF4-FFF2-40B4-BE49-F238E27FC236}">
                <a16:creationId xmlns:a16="http://schemas.microsoft.com/office/drawing/2014/main" id="{E219A74A-9CB4-71AA-3CD4-B1F066CC49B8}"/>
              </a:ext>
            </a:extLst>
          </p:cNvPr>
          <p:cNvSpPr>
            <a:spLocks noGrp="1"/>
          </p:cNvSpPr>
          <p:nvPr>
            <p:ph type="subTitle" idx="1"/>
          </p:nvPr>
        </p:nvSpPr>
        <p:spPr>
          <a:xfrm>
            <a:off x="1314450" y="1967634"/>
            <a:ext cx="9144000" cy="3299691"/>
          </a:xfrm>
        </p:spPr>
        <p:txBody>
          <a:bodyPr/>
          <a:lstStyle/>
          <a:p>
            <a:pPr algn="l"/>
            <a:endParaRPr lang="sr-Latn-RS" dirty="0"/>
          </a:p>
          <a:p>
            <a:pPr algn="l"/>
            <a:endParaRPr lang="sr-Latn-RS" dirty="0"/>
          </a:p>
          <a:p>
            <a:pPr algn="l"/>
            <a:endParaRPr lang="sr-Latn-RS" dirty="0"/>
          </a:p>
          <a:p>
            <a:pPr algn="l"/>
            <a:endParaRPr lang="sr-Latn-RS" dirty="0"/>
          </a:p>
          <a:p>
            <a:pPr lvl="1" algn="just"/>
            <a:r>
              <a:rPr lang="en-US" dirty="0"/>
              <a:t>Within the filtration and separation sector, our company offers solutions and equipment for landfills. In cooperation with the Swiss company Hofstetter AG, we offer solutions for landfill gas, leachate and odor control.</a:t>
            </a:r>
          </a:p>
        </p:txBody>
      </p:sp>
      <p:pic>
        <p:nvPicPr>
          <p:cNvPr id="4" name="Picture 3">
            <a:extLst>
              <a:ext uri="{FF2B5EF4-FFF2-40B4-BE49-F238E27FC236}">
                <a16:creationId xmlns:a16="http://schemas.microsoft.com/office/drawing/2014/main" id="{35B48864-4CF4-60C7-0DC2-ABC036D3DFD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9594" y="1773238"/>
            <a:ext cx="4131796" cy="1655762"/>
          </a:xfrm>
          <a:prstGeom prst="rect">
            <a:avLst/>
          </a:prstGeom>
          <a:noFill/>
          <a:ln>
            <a:noFill/>
          </a:ln>
        </p:spPr>
      </p:pic>
      <p:pic>
        <p:nvPicPr>
          <p:cNvPr id="10" name="Picture 9" descr="A close up of a logo&#10;&#10;Description automatically generated">
            <a:extLst>
              <a:ext uri="{FF2B5EF4-FFF2-40B4-BE49-F238E27FC236}">
                <a16:creationId xmlns:a16="http://schemas.microsoft.com/office/drawing/2014/main" id="{DB15B760-495F-1EE6-620D-36A616BFE0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408" y="2156072"/>
            <a:ext cx="5779796" cy="991452"/>
          </a:xfrm>
          <a:prstGeom prst="rect">
            <a:avLst/>
          </a:prstGeom>
        </p:spPr>
      </p:pic>
    </p:spTree>
    <p:extLst>
      <p:ext uri="{BB962C8B-B14F-4D97-AF65-F5344CB8AC3E}">
        <p14:creationId xmlns:p14="http://schemas.microsoft.com/office/powerpoint/2010/main" val="416140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19B34-9979-6AA3-6B9D-9E2BC820683E}"/>
              </a:ext>
            </a:extLst>
          </p:cNvPr>
          <p:cNvSpPr>
            <a:spLocks noGrp="1"/>
          </p:cNvSpPr>
          <p:nvPr>
            <p:ph type="title"/>
          </p:nvPr>
        </p:nvSpPr>
        <p:spPr/>
        <p:txBody>
          <a:bodyPr/>
          <a:lstStyle/>
          <a:p>
            <a:r>
              <a:rPr lang="sr-Latn-RS" dirty="0"/>
              <a:t>LANDFILL SOLUTIONS</a:t>
            </a:r>
            <a:endParaRPr lang="en-US" dirty="0"/>
          </a:p>
        </p:txBody>
      </p:sp>
      <p:sp>
        <p:nvSpPr>
          <p:cNvPr id="3" name="Content Placeholder 2">
            <a:extLst>
              <a:ext uri="{FF2B5EF4-FFF2-40B4-BE49-F238E27FC236}">
                <a16:creationId xmlns:a16="http://schemas.microsoft.com/office/drawing/2014/main" id="{95137BFC-AFB0-92B8-AC50-CC7743BC291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6DA06FB-DCD2-15F1-D0FD-98E477DD1FAF}"/>
              </a:ext>
            </a:extLst>
          </p:cNvPr>
          <p:cNvPicPr>
            <a:picLocks noChangeAspect="1"/>
          </p:cNvPicPr>
          <p:nvPr/>
        </p:nvPicPr>
        <p:blipFill>
          <a:blip r:embed="rId2"/>
          <a:stretch>
            <a:fillRect/>
          </a:stretch>
        </p:blipFill>
        <p:spPr>
          <a:xfrm>
            <a:off x="1234633" y="1301499"/>
            <a:ext cx="9722734" cy="5399590"/>
          </a:xfrm>
          <a:prstGeom prst="rect">
            <a:avLst/>
          </a:prstGeom>
        </p:spPr>
      </p:pic>
    </p:spTree>
    <p:extLst>
      <p:ext uri="{BB962C8B-B14F-4D97-AF65-F5344CB8AC3E}">
        <p14:creationId xmlns:p14="http://schemas.microsoft.com/office/powerpoint/2010/main" val="3471185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D5116-892F-FB5D-C934-AED595F09EC2}"/>
              </a:ext>
            </a:extLst>
          </p:cNvPr>
          <p:cNvSpPr>
            <a:spLocks noGrp="1"/>
          </p:cNvSpPr>
          <p:nvPr>
            <p:ph type="title"/>
          </p:nvPr>
        </p:nvSpPr>
        <p:spPr/>
        <p:txBody>
          <a:bodyPr/>
          <a:lstStyle/>
          <a:p>
            <a:r>
              <a:rPr lang="sr-Latn-RS" dirty="0"/>
              <a:t>LANDFILL GAS SYSTEMS</a:t>
            </a:r>
            <a:endParaRPr lang="en-US" dirty="0"/>
          </a:p>
        </p:txBody>
      </p:sp>
      <p:sp>
        <p:nvSpPr>
          <p:cNvPr id="3" name="Content Placeholder 2">
            <a:extLst>
              <a:ext uri="{FF2B5EF4-FFF2-40B4-BE49-F238E27FC236}">
                <a16:creationId xmlns:a16="http://schemas.microsoft.com/office/drawing/2014/main" id="{A6081B04-E2CD-B20F-51E0-951DC5CF3C7E}"/>
              </a:ext>
            </a:extLst>
          </p:cNvPr>
          <p:cNvSpPr>
            <a:spLocks noGrp="1"/>
          </p:cNvSpPr>
          <p:nvPr>
            <p:ph idx="1"/>
          </p:nvPr>
        </p:nvSpPr>
        <p:spPr/>
        <p:txBody>
          <a:bodyPr>
            <a:normAutofit/>
          </a:bodyPr>
          <a:lstStyle/>
          <a:p>
            <a:pPr marL="0" indent="0" algn="just">
              <a:buNone/>
            </a:pPr>
            <a:r>
              <a:rPr lang="en-US" sz="2000" dirty="0"/>
              <a:t>Our standard modular gas plants are the ideal solution for landfill gas with a methane concentration of 5 - 55%. The basic module includes a moisture removal system, a blower, a torch and a fully automatic PLC control system. For older landfills where waste is no longer deposited, we designed the LOWCAL flare, which has the ability to burn landfill gas with a methane concentration of up to</a:t>
            </a:r>
            <a:r>
              <a:rPr lang="sr-Latn-RS" sz="2000" dirty="0"/>
              <a:t> </a:t>
            </a:r>
            <a:r>
              <a:rPr lang="en-US" sz="2000" dirty="0"/>
              <a:t>15%.</a:t>
            </a:r>
            <a:r>
              <a:rPr lang="sr-Latn-RS" sz="2000" dirty="0"/>
              <a:t> </a:t>
            </a:r>
            <a:endParaRPr lang="fr-CH" sz="2000" dirty="0"/>
          </a:p>
          <a:p>
            <a:pPr marL="0" indent="0" algn="just">
              <a:buNone/>
            </a:pPr>
            <a:endParaRPr lang="sr-Latn-RS" sz="2000" dirty="0"/>
          </a:p>
          <a:p>
            <a:r>
              <a:rPr lang="en-US" sz="2000" dirty="0">
                <a:solidFill>
                  <a:srgbClr val="002060"/>
                </a:solidFill>
              </a:rPr>
              <a:t>Gas flow 20-6,000 Nm3/h</a:t>
            </a:r>
            <a:endParaRPr lang="sr-Latn-RS" sz="2000" dirty="0">
              <a:solidFill>
                <a:srgbClr val="002060"/>
              </a:solidFill>
            </a:endParaRPr>
          </a:p>
          <a:p>
            <a:r>
              <a:rPr lang="en-US" sz="2000" dirty="0">
                <a:solidFill>
                  <a:srgbClr val="002060"/>
                </a:solidFill>
              </a:rPr>
              <a:t>Thermal capacity 100-45,000 kW</a:t>
            </a:r>
            <a:endParaRPr lang="sr-Latn-RS" sz="2000" dirty="0">
              <a:solidFill>
                <a:srgbClr val="002060"/>
              </a:solidFill>
            </a:endParaRPr>
          </a:p>
          <a:p>
            <a:r>
              <a:rPr lang="en-US" sz="2000" dirty="0">
                <a:solidFill>
                  <a:srgbClr val="002060"/>
                </a:solidFill>
              </a:rPr>
              <a:t>Combustion temperature 800-1,200 °C</a:t>
            </a:r>
            <a:endParaRPr lang="sr-Latn-RS" sz="2000" dirty="0">
              <a:solidFill>
                <a:srgbClr val="002060"/>
              </a:solidFill>
            </a:endParaRPr>
          </a:p>
        </p:txBody>
      </p:sp>
    </p:spTree>
    <p:extLst>
      <p:ext uri="{BB962C8B-B14F-4D97-AF65-F5344CB8AC3E}">
        <p14:creationId xmlns:p14="http://schemas.microsoft.com/office/powerpoint/2010/main" val="285910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FF24D-6A63-7A73-4943-9423F85CE81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714C250-11A5-D417-64DF-00BA4F2D68EB}"/>
              </a:ext>
            </a:extLst>
          </p:cNvPr>
          <p:cNvPicPr>
            <a:picLocks noGrp="1" noChangeAspect="1"/>
          </p:cNvPicPr>
          <p:nvPr>
            <p:ph idx="1"/>
          </p:nvPr>
        </p:nvPicPr>
        <p:blipFill>
          <a:blip r:embed="rId2"/>
          <a:stretch>
            <a:fillRect/>
          </a:stretch>
        </p:blipFill>
        <p:spPr>
          <a:xfrm>
            <a:off x="6873949" y="146915"/>
            <a:ext cx="3914338" cy="3282085"/>
          </a:xfrm>
        </p:spPr>
      </p:pic>
      <p:pic>
        <p:nvPicPr>
          <p:cNvPr id="7" name="Picture 6">
            <a:extLst>
              <a:ext uri="{FF2B5EF4-FFF2-40B4-BE49-F238E27FC236}">
                <a16:creationId xmlns:a16="http://schemas.microsoft.com/office/drawing/2014/main" id="{1A61D3EE-39B8-FDEA-C0FA-B8F31DFCB855}"/>
              </a:ext>
            </a:extLst>
          </p:cNvPr>
          <p:cNvPicPr>
            <a:picLocks noChangeAspect="1"/>
          </p:cNvPicPr>
          <p:nvPr/>
        </p:nvPicPr>
        <p:blipFill>
          <a:blip r:embed="rId3"/>
          <a:stretch>
            <a:fillRect/>
          </a:stretch>
        </p:blipFill>
        <p:spPr>
          <a:xfrm>
            <a:off x="1211215" y="3429000"/>
            <a:ext cx="4383079" cy="3112266"/>
          </a:xfrm>
          <a:prstGeom prst="rect">
            <a:avLst/>
          </a:prstGeom>
        </p:spPr>
      </p:pic>
      <p:pic>
        <p:nvPicPr>
          <p:cNvPr id="9" name="Picture 8">
            <a:extLst>
              <a:ext uri="{FF2B5EF4-FFF2-40B4-BE49-F238E27FC236}">
                <a16:creationId xmlns:a16="http://schemas.microsoft.com/office/drawing/2014/main" id="{459D3795-F617-BFA7-2FC5-ABFEA7B4651E}"/>
              </a:ext>
            </a:extLst>
          </p:cNvPr>
          <p:cNvPicPr>
            <a:picLocks noChangeAspect="1"/>
          </p:cNvPicPr>
          <p:nvPr/>
        </p:nvPicPr>
        <p:blipFill>
          <a:blip r:embed="rId4"/>
          <a:stretch>
            <a:fillRect/>
          </a:stretch>
        </p:blipFill>
        <p:spPr>
          <a:xfrm>
            <a:off x="1084279" y="895426"/>
            <a:ext cx="5224157" cy="2051613"/>
          </a:xfrm>
          <a:prstGeom prst="rect">
            <a:avLst/>
          </a:prstGeom>
        </p:spPr>
      </p:pic>
      <p:pic>
        <p:nvPicPr>
          <p:cNvPr id="11" name="Picture 10">
            <a:extLst>
              <a:ext uri="{FF2B5EF4-FFF2-40B4-BE49-F238E27FC236}">
                <a16:creationId xmlns:a16="http://schemas.microsoft.com/office/drawing/2014/main" id="{7A6F7613-FAC0-04EC-B3A5-7250B41C6330}"/>
              </a:ext>
            </a:extLst>
          </p:cNvPr>
          <p:cNvPicPr>
            <a:picLocks noChangeAspect="1"/>
          </p:cNvPicPr>
          <p:nvPr/>
        </p:nvPicPr>
        <p:blipFill>
          <a:blip r:embed="rId5"/>
          <a:stretch>
            <a:fillRect/>
          </a:stretch>
        </p:blipFill>
        <p:spPr>
          <a:xfrm>
            <a:off x="6597708" y="3667459"/>
            <a:ext cx="4626784" cy="2873807"/>
          </a:xfrm>
          <a:prstGeom prst="rect">
            <a:avLst/>
          </a:prstGeom>
        </p:spPr>
      </p:pic>
    </p:spTree>
    <p:extLst>
      <p:ext uri="{BB962C8B-B14F-4D97-AF65-F5344CB8AC3E}">
        <p14:creationId xmlns:p14="http://schemas.microsoft.com/office/powerpoint/2010/main" val="2215721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004DB-0BD6-E3A8-43BC-DA56895AEBBC}"/>
              </a:ext>
            </a:extLst>
          </p:cNvPr>
          <p:cNvSpPr>
            <a:spLocks noGrp="1"/>
          </p:cNvSpPr>
          <p:nvPr>
            <p:ph type="title"/>
          </p:nvPr>
        </p:nvSpPr>
        <p:spPr/>
        <p:txBody>
          <a:bodyPr/>
          <a:lstStyle/>
          <a:p>
            <a:r>
              <a:rPr lang="sr-Latn-RS" dirty="0"/>
              <a:t>LEACHETE FILTRATION SYSTEMS</a:t>
            </a:r>
            <a:endParaRPr lang="en-US" dirty="0"/>
          </a:p>
        </p:txBody>
      </p:sp>
      <p:sp>
        <p:nvSpPr>
          <p:cNvPr id="3" name="Content Placeholder 2">
            <a:extLst>
              <a:ext uri="{FF2B5EF4-FFF2-40B4-BE49-F238E27FC236}">
                <a16:creationId xmlns:a16="http://schemas.microsoft.com/office/drawing/2014/main" id="{37779446-0402-5153-96B4-80580C20D029}"/>
              </a:ext>
            </a:extLst>
          </p:cNvPr>
          <p:cNvSpPr>
            <a:spLocks noGrp="1"/>
          </p:cNvSpPr>
          <p:nvPr>
            <p:ph idx="1"/>
          </p:nvPr>
        </p:nvSpPr>
        <p:spPr/>
        <p:txBody>
          <a:bodyPr>
            <a:normAutofit/>
          </a:bodyPr>
          <a:lstStyle/>
          <a:p>
            <a:pPr marL="0" indent="0">
              <a:buNone/>
            </a:pPr>
            <a:r>
              <a:rPr lang="en-US" sz="2000" dirty="0"/>
              <a:t>Landfill leachates are among the most harmful waste waters. A large amount of salt, heavy metals and non-biodegradable contents cannot be treated with conventional wastewater treatment, but requires special treatment. HOFSTETTER meets this challenge by using standard spiral membranes as well as advanced DT modules for reverse osmosis. In just one step, the modules remove a full range of contaminants including bacteria, viruses and suspended solids. The unique design of the module ensures easy cleaning and reduces the risk of clogging. Individual modules can be easily opened for review purposes. The membranes, as well as the complete plant, are always adapted to the specific conditions of the client.</a:t>
            </a:r>
            <a:endParaRPr lang="sr-Latn-RS" sz="2000" dirty="0"/>
          </a:p>
          <a:p>
            <a:r>
              <a:rPr lang="en-US" sz="2000" dirty="0">
                <a:solidFill>
                  <a:srgbClr val="002060"/>
                </a:solidFill>
              </a:rPr>
              <a:t>1-25 m3/hour per line</a:t>
            </a:r>
            <a:endParaRPr lang="sr-Latn-RS" sz="2000" dirty="0">
              <a:solidFill>
                <a:srgbClr val="002060"/>
              </a:solidFill>
            </a:endParaRPr>
          </a:p>
          <a:p>
            <a:r>
              <a:rPr lang="en-US" sz="2000" dirty="0">
                <a:solidFill>
                  <a:srgbClr val="002060"/>
                </a:solidFill>
              </a:rPr>
              <a:t>Efficiency up to 95%</a:t>
            </a:r>
            <a:endParaRPr lang="sr-Latn-RS" sz="2000" dirty="0">
              <a:solidFill>
                <a:srgbClr val="002060"/>
              </a:solidFill>
            </a:endParaRPr>
          </a:p>
          <a:p>
            <a:r>
              <a:rPr lang="en-US" sz="2000" dirty="0">
                <a:solidFill>
                  <a:srgbClr val="002060"/>
                </a:solidFill>
              </a:rPr>
              <a:t>Working pressure up to 160 bar</a:t>
            </a:r>
          </a:p>
        </p:txBody>
      </p:sp>
    </p:spTree>
    <p:extLst>
      <p:ext uri="{BB962C8B-B14F-4D97-AF65-F5344CB8AC3E}">
        <p14:creationId xmlns:p14="http://schemas.microsoft.com/office/powerpoint/2010/main" val="810635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4EFBB-6A89-B9F7-6163-654D7D97F41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2FBED22-CE3D-DAB7-A04C-DF255FECA87D}"/>
              </a:ext>
            </a:extLst>
          </p:cNvPr>
          <p:cNvPicPr>
            <a:picLocks noGrp="1" noChangeAspect="1"/>
          </p:cNvPicPr>
          <p:nvPr>
            <p:ph idx="1"/>
          </p:nvPr>
        </p:nvPicPr>
        <p:blipFill>
          <a:blip r:embed="rId2"/>
          <a:stretch>
            <a:fillRect/>
          </a:stretch>
        </p:blipFill>
        <p:spPr>
          <a:xfrm>
            <a:off x="1071310" y="365125"/>
            <a:ext cx="4653023" cy="2928395"/>
          </a:xfrm>
        </p:spPr>
      </p:pic>
      <p:pic>
        <p:nvPicPr>
          <p:cNvPr id="7" name="Picture 6">
            <a:extLst>
              <a:ext uri="{FF2B5EF4-FFF2-40B4-BE49-F238E27FC236}">
                <a16:creationId xmlns:a16="http://schemas.microsoft.com/office/drawing/2014/main" id="{FCA3BDDF-BA67-DCF8-2AA6-2E1360E42854}"/>
              </a:ext>
            </a:extLst>
          </p:cNvPr>
          <p:cNvPicPr>
            <a:picLocks noChangeAspect="1"/>
          </p:cNvPicPr>
          <p:nvPr/>
        </p:nvPicPr>
        <p:blipFill>
          <a:blip r:embed="rId3"/>
          <a:stretch>
            <a:fillRect/>
          </a:stretch>
        </p:blipFill>
        <p:spPr>
          <a:xfrm>
            <a:off x="8420751" y="1529760"/>
            <a:ext cx="3166159" cy="4204566"/>
          </a:xfrm>
          <a:prstGeom prst="rect">
            <a:avLst/>
          </a:prstGeom>
        </p:spPr>
      </p:pic>
      <p:pic>
        <p:nvPicPr>
          <p:cNvPr id="9" name="Picture 8">
            <a:extLst>
              <a:ext uri="{FF2B5EF4-FFF2-40B4-BE49-F238E27FC236}">
                <a16:creationId xmlns:a16="http://schemas.microsoft.com/office/drawing/2014/main" id="{4CDA3728-949C-7B8A-579A-13460CFC82B2}"/>
              </a:ext>
            </a:extLst>
          </p:cNvPr>
          <p:cNvPicPr>
            <a:picLocks noChangeAspect="1"/>
          </p:cNvPicPr>
          <p:nvPr/>
        </p:nvPicPr>
        <p:blipFill rotWithShape="1">
          <a:blip r:embed="rId4"/>
          <a:srcRect t="7673" b="25342"/>
          <a:stretch/>
        </p:blipFill>
        <p:spPr>
          <a:xfrm>
            <a:off x="1096012" y="3564481"/>
            <a:ext cx="2107133" cy="2513046"/>
          </a:xfrm>
          <a:prstGeom prst="rect">
            <a:avLst/>
          </a:prstGeom>
        </p:spPr>
      </p:pic>
      <p:pic>
        <p:nvPicPr>
          <p:cNvPr id="11" name="Picture 10">
            <a:extLst>
              <a:ext uri="{FF2B5EF4-FFF2-40B4-BE49-F238E27FC236}">
                <a16:creationId xmlns:a16="http://schemas.microsoft.com/office/drawing/2014/main" id="{2B1FAB49-DD93-46BC-6AB0-367CB932562C}"/>
              </a:ext>
            </a:extLst>
          </p:cNvPr>
          <p:cNvPicPr>
            <a:picLocks noChangeAspect="1"/>
          </p:cNvPicPr>
          <p:nvPr/>
        </p:nvPicPr>
        <p:blipFill>
          <a:blip r:embed="rId5"/>
          <a:stretch>
            <a:fillRect/>
          </a:stretch>
        </p:blipFill>
        <p:spPr>
          <a:xfrm>
            <a:off x="6272426" y="365125"/>
            <a:ext cx="1689904" cy="2939970"/>
          </a:xfrm>
          <a:prstGeom prst="rect">
            <a:avLst/>
          </a:prstGeom>
        </p:spPr>
      </p:pic>
      <p:pic>
        <p:nvPicPr>
          <p:cNvPr id="13" name="Picture 12">
            <a:extLst>
              <a:ext uri="{FF2B5EF4-FFF2-40B4-BE49-F238E27FC236}">
                <a16:creationId xmlns:a16="http://schemas.microsoft.com/office/drawing/2014/main" id="{4F614368-18D9-65FE-9B23-098E5D2454C1}"/>
              </a:ext>
            </a:extLst>
          </p:cNvPr>
          <p:cNvPicPr>
            <a:picLocks noChangeAspect="1"/>
          </p:cNvPicPr>
          <p:nvPr/>
        </p:nvPicPr>
        <p:blipFill>
          <a:blip r:embed="rId6"/>
          <a:stretch>
            <a:fillRect/>
          </a:stretch>
        </p:blipFill>
        <p:spPr>
          <a:xfrm>
            <a:off x="3633565" y="3632043"/>
            <a:ext cx="4239093" cy="2377921"/>
          </a:xfrm>
          <a:prstGeom prst="rect">
            <a:avLst/>
          </a:prstGeom>
        </p:spPr>
      </p:pic>
    </p:spTree>
    <p:extLst>
      <p:ext uri="{BB962C8B-B14F-4D97-AF65-F5344CB8AC3E}">
        <p14:creationId xmlns:p14="http://schemas.microsoft.com/office/powerpoint/2010/main" val="3307416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65EA775-A3F7-B728-0258-D6020B180653}"/>
              </a:ext>
            </a:extLst>
          </p:cNvPr>
          <p:cNvPicPr>
            <a:picLocks noGrp="1" noChangeAspect="1"/>
          </p:cNvPicPr>
          <p:nvPr>
            <p:ph idx="1"/>
          </p:nvPr>
        </p:nvPicPr>
        <p:blipFill rotWithShape="1">
          <a:blip r:embed="rId2"/>
          <a:srcRect t="12185" b="5630"/>
          <a:stretch/>
        </p:blipFill>
        <p:spPr>
          <a:xfrm>
            <a:off x="5278169" y="1051636"/>
            <a:ext cx="5972269" cy="2722921"/>
          </a:xfrm>
        </p:spPr>
      </p:pic>
      <p:sp>
        <p:nvSpPr>
          <p:cNvPr id="2" name="Title 1">
            <a:extLst>
              <a:ext uri="{FF2B5EF4-FFF2-40B4-BE49-F238E27FC236}">
                <a16:creationId xmlns:a16="http://schemas.microsoft.com/office/drawing/2014/main" id="{CF26BC15-7BEC-BDC9-4DBD-8B81CAF53A6C}"/>
              </a:ext>
            </a:extLst>
          </p:cNvPr>
          <p:cNvSpPr>
            <a:spLocks noGrp="1"/>
          </p:cNvSpPr>
          <p:nvPr>
            <p:ph type="title"/>
          </p:nvPr>
        </p:nvSpPr>
        <p:spPr/>
        <p:txBody>
          <a:bodyPr/>
          <a:lstStyle/>
          <a:p>
            <a:r>
              <a:rPr lang="sr-Latn-RS" dirty="0"/>
              <a:t>AUTONOMUS OFFGRID SYSTEMS</a:t>
            </a:r>
            <a:endParaRPr lang="en-US" dirty="0"/>
          </a:p>
        </p:txBody>
      </p:sp>
      <p:sp>
        <p:nvSpPr>
          <p:cNvPr id="8" name="TextBox 7">
            <a:extLst>
              <a:ext uri="{FF2B5EF4-FFF2-40B4-BE49-F238E27FC236}">
                <a16:creationId xmlns:a16="http://schemas.microsoft.com/office/drawing/2014/main" id="{784EE8B4-836E-1E3D-FF76-B26FBB3D8CDE}"/>
              </a:ext>
            </a:extLst>
          </p:cNvPr>
          <p:cNvSpPr txBox="1"/>
          <p:nvPr/>
        </p:nvSpPr>
        <p:spPr>
          <a:xfrm>
            <a:off x="721139" y="1690688"/>
            <a:ext cx="4946235" cy="3785652"/>
          </a:xfrm>
          <a:prstGeom prst="rect">
            <a:avLst/>
          </a:prstGeom>
          <a:noFill/>
        </p:spPr>
        <p:txBody>
          <a:bodyPr wrap="square" rtlCol="0">
            <a:spAutoFit/>
          </a:bodyPr>
          <a:lstStyle/>
          <a:p>
            <a:r>
              <a:rPr lang="en-US" sz="2000" dirty="0"/>
              <a:t>Fully autonomous all-in-one container-type </a:t>
            </a:r>
            <a:r>
              <a:rPr lang="en-US" sz="2000" dirty="0" err="1"/>
              <a:t>offgrid</a:t>
            </a:r>
            <a:r>
              <a:rPr lang="en-US" sz="2000" dirty="0"/>
              <a:t> plants that contain:</a:t>
            </a:r>
          </a:p>
          <a:p>
            <a:endParaRPr lang="sr-Latn-RS" sz="2000" dirty="0"/>
          </a:p>
          <a:p>
            <a:pPr marL="285750" indent="-285750">
              <a:buFont typeface="Arial" panose="020B0604020202020204" pitchFamily="34" charset="0"/>
              <a:buChar char="•"/>
            </a:pPr>
            <a:r>
              <a:rPr lang="en-US" sz="2000" dirty="0">
                <a:solidFill>
                  <a:srgbClr val="002060"/>
                </a:solidFill>
              </a:rPr>
              <a:t>Landfill gas collection and filtration;</a:t>
            </a:r>
            <a:endParaRPr lang="sr-Latn-RS" sz="2000" dirty="0">
              <a:solidFill>
                <a:srgbClr val="002060"/>
              </a:solidFill>
            </a:endParaRPr>
          </a:p>
          <a:p>
            <a:pPr marL="285750" indent="-285750">
              <a:buFont typeface="Arial" panose="020B0604020202020204" pitchFamily="34" charset="0"/>
              <a:buChar char="•"/>
            </a:pPr>
            <a:r>
              <a:rPr lang="en-US" sz="2000" dirty="0">
                <a:solidFill>
                  <a:srgbClr val="002060"/>
                </a:solidFill>
              </a:rPr>
              <a:t>Generator for electricity production;</a:t>
            </a:r>
            <a:endParaRPr lang="sr-Latn-RS" sz="2000" dirty="0">
              <a:solidFill>
                <a:srgbClr val="002060"/>
              </a:solidFill>
            </a:endParaRPr>
          </a:p>
          <a:p>
            <a:pPr marL="285750" indent="-285750">
              <a:buFont typeface="Arial" panose="020B0604020202020204" pitchFamily="34" charset="0"/>
              <a:buChar char="•"/>
            </a:pPr>
            <a:r>
              <a:rPr lang="en-US" sz="2000" dirty="0">
                <a:solidFill>
                  <a:srgbClr val="002060"/>
                </a:solidFill>
              </a:rPr>
              <a:t>Torch;</a:t>
            </a:r>
            <a:endParaRPr lang="sr-Latn-RS" sz="2000" dirty="0">
              <a:solidFill>
                <a:srgbClr val="002060"/>
              </a:solidFill>
            </a:endParaRPr>
          </a:p>
          <a:p>
            <a:pPr marL="285750" indent="-285750">
              <a:buFont typeface="Arial" panose="020B0604020202020204" pitchFamily="34" charset="0"/>
              <a:buChar char="•"/>
            </a:pPr>
            <a:r>
              <a:rPr lang="sr-Latn-RS" sz="2000" dirty="0" err="1">
                <a:solidFill>
                  <a:srgbClr val="002060"/>
                </a:solidFill>
              </a:rPr>
              <a:t>Leachete</a:t>
            </a:r>
            <a:r>
              <a:rPr lang="en-US" sz="2000" dirty="0">
                <a:solidFill>
                  <a:srgbClr val="002060"/>
                </a:solidFill>
              </a:rPr>
              <a:t> filtration system.</a:t>
            </a:r>
          </a:p>
          <a:p>
            <a:endParaRPr lang="sr-Latn-RS" sz="2000" dirty="0">
              <a:solidFill>
                <a:srgbClr val="002060"/>
              </a:solidFill>
            </a:endParaRPr>
          </a:p>
          <a:p>
            <a:endParaRPr lang="sr-Latn-RS" sz="2000" dirty="0"/>
          </a:p>
          <a:p>
            <a:r>
              <a:rPr lang="en-US" sz="2000" dirty="0"/>
              <a:t>This kind of system can be installed in landfills outside the populated area, where there is no access to the infrastructure network.</a:t>
            </a:r>
          </a:p>
        </p:txBody>
      </p:sp>
      <p:pic>
        <p:nvPicPr>
          <p:cNvPr id="10" name="Picture 9">
            <a:extLst>
              <a:ext uri="{FF2B5EF4-FFF2-40B4-BE49-F238E27FC236}">
                <a16:creationId xmlns:a16="http://schemas.microsoft.com/office/drawing/2014/main" id="{5A138CA2-FBED-DDE0-8FF9-8CF42FE2FF91}"/>
              </a:ext>
            </a:extLst>
          </p:cNvPr>
          <p:cNvPicPr>
            <a:picLocks noChangeAspect="1"/>
          </p:cNvPicPr>
          <p:nvPr/>
        </p:nvPicPr>
        <p:blipFill rotWithShape="1">
          <a:blip r:embed="rId3"/>
          <a:srcRect t="23189" r="26495"/>
          <a:stretch/>
        </p:blipFill>
        <p:spPr>
          <a:xfrm>
            <a:off x="6155320" y="3774557"/>
            <a:ext cx="4536823" cy="2718318"/>
          </a:xfrm>
          <a:prstGeom prst="rect">
            <a:avLst/>
          </a:prstGeom>
        </p:spPr>
      </p:pic>
    </p:spTree>
    <p:extLst>
      <p:ext uri="{BB962C8B-B14F-4D97-AF65-F5344CB8AC3E}">
        <p14:creationId xmlns:p14="http://schemas.microsoft.com/office/powerpoint/2010/main" val="1070657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A34F8-4D00-77DC-BE63-04374ED765AE}"/>
              </a:ext>
            </a:extLst>
          </p:cNvPr>
          <p:cNvSpPr>
            <a:spLocks noGrp="1"/>
          </p:cNvSpPr>
          <p:nvPr>
            <p:ph type="title"/>
          </p:nvPr>
        </p:nvSpPr>
        <p:spPr/>
        <p:txBody>
          <a:bodyPr/>
          <a:lstStyle/>
          <a:p>
            <a:r>
              <a:rPr lang="sr-Latn-RS" dirty="0"/>
              <a:t>TURNKEY SOLUTIONS</a:t>
            </a:r>
            <a:endParaRPr lang="en-US" dirty="0"/>
          </a:p>
        </p:txBody>
      </p:sp>
      <p:sp>
        <p:nvSpPr>
          <p:cNvPr id="3" name="Content Placeholder 2">
            <a:extLst>
              <a:ext uri="{FF2B5EF4-FFF2-40B4-BE49-F238E27FC236}">
                <a16:creationId xmlns:a16="http://schemas.microsoft.com/office/drawing/2014/main" id="{0119F195-A439-CA60-7F93-794A1EDAD2B5}"/>
              </a:ext>
            </a:extLst>
          </p:cNvPr>
          <p:cNvSpPr>
            <a:spLocks noGrp="1"/>
          </p:cNvSpPr>
          <p:nvPr>
            <p:ph idx="1"/>
          </p:nvPr>
        </p:nvSpPr>
        <p:spPr/>
        <p:txBody>
          <a:bodyPr>
            <a:normAutofit/>
          </a:bodyPr>
          <a:lstStyle/>
          <a:p>
            <a:pPr marL="0" indent="0">
              <a:buNone/>
            </a:pPr>
            <a:r>
              <a:rPr lang="en-US" sz="2000" dirty="0"/>
              <a:t>In addition to the plant, we offer turnkey services, consisting of the following processes:</a:t>
            </a:r>
          </a:p>
          <a:p>
            <a:pPr marL="0" indent="0">
              <a:buNone/>
            </a:pPr>
            <a:endParaRPr lang="sr-Latn-RS" sz="2000" dirty="0"/>
          </a:p>
          <a:p>
            <a:r>
              <a:rPr lang="en-US" sz="2000" dirty="0">
                <a:solidFill>
                  <a:srgbClr val="002060"/>
                </a:solidFill>
              </a:rPr>
              <a:t>Research and optimization of landfills;</a:t>
            </a:r>
            <a:endParaRPr lang="sr-Latn-RS" sz="2000" dirty="0">
              <a:solidFill>
                <a:srgbClr val="002060"/>
              </a:solidFill>
            </a:endParaRPr>
          </a:p>
          <a:p>
            <a:r>
              <a:rPr lang="en-US" sz="2000" dirty="0">
                <a:solidFill>
                  <a:srgbClr val="002060"/>
                </a:solidFill>
              </a:rPr>
              <a:t>Theoretical forecasts of gas production, test pumping;</a:t>
            </a:r>
            <a:endParaRPr lang="sr-Latn-RS" sz="2000" dirty="0">
              <a:solidFill>
                <a:srgbClr val="002060"/>
              </a:solidFill>
            </a:endParaRPr>
          </a:p>
          <a:p>
            <a:r>
              <a:rPr lang="en-US" sz="2000" dirty="0">
                <a:solidFill>
                  <a:srgbClr val="002060"/>
                </a:solidFill>
              </a:rPr>
              <a:t>Designing a gas collection system;</a:t>
            </a:r>
            <a:endParaRPr lang="sr-Latn-RS" sz="2000" dirty="0">
              <a:solidFill>
                <a:srgbClr val="002060"/>
              </a:solidFill>
            </a:endParaRPr>
          </a:p>
          <a:p>
            <a:r>
              <a:rPr lang="en-US" sz="2000" dirty="0">
                <a:solidFill>
                  <a:srgbClr val="002060"/>
                </a:solidFill>
              </a:rPr>
              <a:t>Designing a system to reduce unpleasant odors;</a:t>
            </a:r>
            <a:endParaRPr lang="sr-Latn-RS" sz="2000" dirty="0">
              <a:solidFill>
                <a:srgbClr val="002060"/>
              </a:solidFill>
            </a:endParaRPr>
          </a:p>
          <a:p>
            <a:r>
              <a:rPr lang="en-US" sz="2000" dirty="0">
                <a:solidFill>
                  <a:srgbClr val="002060"/>
                </a:solidFill>
              </a:rPr>
              <a:t>Security checks;</a:t>
            </a:r>
            <a:endParaRPr lang="sr-Latn-RS" sz="2000" dirty="0">
              <a:solidFill>
                <a:srgbClr val="002060"/>
              </a:solidFill>
            </a:endParaRPr>
          </a:p>
          <a:p>
            <a:r>
              <a:rPr lang="en-US" sz="2000" dirty="0">
                <a:solidFill>
                  <a:srgbClr val="002060"/>
                </a:solidFill>
              </a:rPr>
              <a:t>Training</a:t>
            </a:r>
            <a:r>
              <a:rPr lang="sr-Latn-RS" sz="2000" dirty="0">
                <a:solidFill>
                  <a:srgbClr val="002060"/>
                </a:solidFill>
              </a:rPr>
              <a:t> </a:t>
            </a:r>
            <a:r>
              <a:rPr lang="en-US" sz="2000" dirty="0">
                <a:solidFill>
                  <a:srgbClr val="002060"/>
                </a:solidFill>
              </a:rPr>
              <a:t>Commissioning</a:t>
            </a:r>
            <a:r>
              <a:rPr lang="sr-Latn-RS" sz="2000" dirty="0">
                <a:solidFill>
                  <a:srgbClr val="002060"/>
                </a:solidFill>
              </a:rPr>
              <a:t> </a:t>
            </a:r>
            <a:r>
              <a:rPr lang="en-US" sz="2000" dirty="0">
                <a:solidFill>
                  <a:srgbClr val="002060"/>
                </a:solidFill>
              </a:rPr>
              <a:t>Delivery of spare parts</a:t>
            </a:r>
            <a:r>
              <a:rPr lang="sr-Latn-RS" sz="2000" dirty="0">
                <a:solidFill>
                  <a:srgbClr val="002060"/>
                </a:solidFill>
              </a:rPr>
              <a:t> </a:t>
            </a:r>
            <a:r>
              <a:rPr lang="en-US" sz="2000" dirty="0">
                <a:solidFill>
                  <a:srgbClr val="002060"/>
                </a:solidFill>
              </a:rPr>
              <a:t>;</a:t>
            </a:r>
            <a:endParaRPr lang="sr-Latn-RS" sz="2000" dirty="0">
              <a:solidFill>
                <a:srgbClr val="002060"/>
              </a:solidFill>
            </a:endParaRPr>
          </a:p>
          <a:p>
            <a:r>
              <a:rPr lang="en-US" sz="2000" dirty="0">
                <a:solidFill>
                  <a:srgbClr val="002060"/>
                </a:solidFill>
              </a:rPr>
              <a:t>Consulting, assessments and due diligence.</a:t>
            </a:r>
          </a:p>
        </p:txBody>
      </p:sp>
    </p:spTree>
    <p:extLst>
      <p:ext uri="{BB962C8B-B14F-4D97-AF65-F5344CB8AC3E}">
        <p14:creationId xmlns:p14="http://schemas.microsoft.com/office/powerpoint/2010/main" val="23470956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394</Words>
  <Application>Microsoft Office PowerPoint</Application>
  <PresentationFormat>Widescreen</PresentationFormat>
  <Paragraphs>38</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LANDFILL SOLUTIONS</vt:lpstr>
      <vt:lpstr>LANDFILL SOLUTIONS</vt:lpstr>
      <vt:lpstr>LANDFILL GAS SYSTEMS</vt:lpstr>
      <vt:lpstr>PowerPoint Presentation</vt:lpstr>
      <vt:lpstr>LEACHETE FILTRATION SYSTEMS</vt:lpstr>
      <vt:lpstr>PowerPoint Presentation</vt:lpstr>
      <vt:lpstr>AUTONOMUS OFFGRID SYSTEMS</vt:lpstr>
      <vt:lpstr>TURNKEY SOLUTIONS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OPREMA ZA DEPONIJE</dc:title>
  <dc:creator>Kosta Gavrilovic</dc:creator>
  <cp:lastModifiedBy>CVEJANOVIC, Jelena</cp:lastModifiedBy>
  <cp:revision>3</cp:revision>
  <dcterms:created xsi:type="dcterms:W3CDTF">2023-09-01T09:34:03Z</dcterms:created>
  <dcterms:modified xsi:type="dcterms:W3CDTF">2024-09-24T19:33:48Z</dcterms:modified>
</cp:coreProperties>
</file>